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useTimings="0">
    <p:sldAll/>
    <p:penClr>
      <a:srgbClr val="ff0000"/>
    </p:penClr>
    <p:extLst>
      <p:ext uri="{2FDB2607-1784-4EEB-B798-7EB5836EED8A}">
        <p14:showMediaCtrls xmlns:p14="http://schemas.microsoft.com/office/powerpoint/2010/main" val="0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5.png"  /><Relationship Id="rId17" Type="http://schemas.openxmlformats.org/officeDocument/2006/relationships/image" Target="../media/image16.png"  /><Relationship Id="rId18" Type="http://schemas.openxmlformats.org/officeDocument/2006/relationships/image" Target="../media/image17.png"  /><Relationship Id="rId19" Type="http://schemas.openxmlformats.org/officeDocument/2006/relationships/image" Target="../media/image18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3.png"  /><Relationship Id="rId11" Type="http://schemas.openxmlformats.org/officeDocument/2006/relationships/image" Target="../media/image205.png"  /><Relationship Id="rId12" Type="http://schemas.openxmlformats.org/officeDocument/2006/relationships/image" Target="../media/image206.png"  /><Relationship Id="rId13" Type="http://schemas.openxmlformats.org/officeDocument/2006/relationships/image" Target="../media/image207.png"  /><Relationship Id="rId14" Type="http://schemas.openxmlformats.org/officeDocument/2006/relationships/image" Target="../media/image208.png"  /><Relationship Id="rId15" Type="http://schemas.openxmlformats.org/officeDocument/2006/relationships/image" Target="../media/image209.png"  /><Relationship Id="rId16" Type="http://schemas.openxmlformats.org/officeDocument/2006/relationships/image" Target="../media/image210.png"  /><Relationship Id="rId17" Type="http://schemas.openxmlformats.org/officeDocument/2006/relationships/image" Target="../media/image211.png"  /><Relationship Id="rId18" Type="http://schemas.openxmlformats.org/officeDocument/2006/relationships/image" Target="../media/image212.png"  /><Relationship Id="rId19" Type="http://schemas.openxmlformats.org/officeDocument/2006/relationships/image" Target="../media/image213.gif"  /><Relationship Id="rId2" Type="http://schemas.openxmlformats.org/officeDocument/2006/relationships/image" Target="../media/image35.png"  /><Relationship Id="rId3" Type="http://schemas.openxmlformats.org/officeDocument/2006/relationships/image" Target="../media/image199.png"  /><Relationship Id="rId4" Type="http://schemas.openxmlformats.org/officeDocument/2006/relationships/image" Target="../media/image200.png"  /><Relationship Id="rId5" Type="http://schemas.openxmlformats.org/officeDocument/2006/relationships/image" Target="../media/image201.png"  /><Relationship Id="rId6" Type="http://schemas.openxmlformats.org/officeDocument/2006/relationships/image" Target="../media/image202.png"  /><Relationship Id="rId7" Type="http://schemas.openxmlformats.org/officeDocument/2006/relationships/image" Target="../media/image200.png"  /><Relationship Id="rId8" Type="http://schemas.openxmlformats.org/officeDocument/2006/relationships/image" Target="../media/image203.png"  /><Relationship Id="rId9" Type="http://schemas.openxmlformats.org/officeDocument/2006/relationships/image" Target="../media/image20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4.png"  /><Relationship Id="rId3" Type="http://schemas.openxmlformats.org/officeDocument/2006/relationships/image" Target="../media/image215.png"  /><Relationship Id="rId4" Type="http://schemas.openxmlformats.org/officeDocument/2006/relationships/image" Target="../media/image216.png"  /><Relationship Id="rId5" Type="http://schemas.openxmlformats.org/officeDocument/2006/relationships/image" Target="../media/image217.png"  /><Relationship Id="rId6" Type="http://schemas.openxmlformats.org/officeDocument/2006/relationships/image" Target="../media/image218.png"  /><Relationship Id="rId7" Type="http://schemas.openxmlformats.org/officeDocument/2006/relationships/image" Target="../media/image219.png"  /><Relationship Id="rId8" Type="http://schemas.openxmlformats.org/officeDocument/2006/relationships/image" Target="../media/image220.png"  /><Relationship Id="rId9" Type="http://schemas.openxmlformats.org/officeDocument/2006/relationships/image" Target="../media/image2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0.png"  /><Relationship Id="rId11" Type="http://schemas.openxmlformats.org/officeDocument/2006/relationships/image" Target="../media/image231.png"  /><Relationship Id="rId12" Type="http://schemas.openxmlformats.org/officeDocument/2006/relationships/image" Target="../media/image232.png"  /><Relationship Id="rId13" Type="http://schemas.openxmlformats.org/officeDocument/2006/relationships/image" Target="../media/image233.png"  /><Relationship Id="rId14" Type="http://schemas.openxmlformats.org/officeDocument/2006/relationships/image" Target="../media/image234.png"  /><Relationship Id="rId15" Type="http://schemas.openxmlformats.org/officeDocument/2006/relationships/image" Target="../media/image235.png"  /><Relationship Id="rId16" Type="http://schemas.openxmlformats.org/officeDocument/2006/relationships/image" Target="../media/image236.png"  /><Relationship Id="rId17" Type="http://schemas.openxmlformats.org/officeDocument/2006/relationships/image" Target="../media/image237.png"  /><Relationship Id="rId18" Type="http://schemas.openxmlformats.org/officeDocument/2006/relationships/image" Target="../media/image238.png"  /><Relationship Id="rId19" Type="http://schemas.openxmlformats.org/officeDocument/2006/relationships/image" Target="../media/image239.png"  /><Relationship Id="rId2" Type="http://schemas.openxmlformats.org/officeDocument/2006/relationships/image" Target="../media/image222.png"  /><Relationship Id="rId20" Type="http://schemas.openxmlformats.org/officeDocument/2006/relationships/image" Target="../media/image240.png"  /><Relationship Id="rId21" Type="http://schemas.openxmlformats.org/officeDocument/2006/relationships/image" Target="../media/image241.png"  /><Relationship Id="rId22" Type="http://schemas.openxmlformats.org/officeDocument/2006/relationships/image" Target="../media/image242.png"  /><Relationship Id="rId23" Type="http://schemas.openxmlformats.org/officeDocument/2006/relationships/image" Target="../media/image243.png"  /><Relationship Id="rId24" Type="http://schemas.openxmlformats.org/officeDocument/2006/relationships/image" Target="../media/image244.png"  /><Relationship Id="rId25" Type="http://schemas.openxmlformats.org/officeDocument/2006/relationships/image" Target="../media/image245.png"  /><Relationship Id="rId26" Type="http://schemas.openxmlformats.org/officeDocument/2006/relationships/image" Target="../media/image246.png"  /><Relationship Id="rId27" Type="http://schemas.openxmlformats.org/officeDocument/2006/relationships/image" Target="../media/image247.png"  /><Relationship Id="rId28" Type="http://schemas.openxmlformats.org/officeDocument/2006/relationships/image" Target="../media/image248.png"  /><Relationship Id="rId29" Type="http://schemas.openxmlformats.org/officeDocument/2006/relationships/image" Target="../media/image249.png"  /><Relationship Id="rId3" Type="http://schemas.openxmlformats.org/officeDocument/2006/relationships/image" Target="../media/image223.png"  /><Relationship Id="rId30" Type="http://schemas.openxmlformats.org/officeDocument/2006/relationships/image" Target="../media/image250.png"  /><Relationship Id="rId31" Type="http://schemas.openxmlformats.org/officeDocument/2006/relationships/image" Target="../media/image251.png"  /><Relationship Id="rId32" Type="http://schemas.openxmlformats.org/officeDocument/2006/relationships/image" Target="../media/image252.png"  /><Relationship Id="rId33" Type="http://schemas.openxmlformats.org/officeDocument/2006/relationships/image" Target="../media/image253.png"  /><Relationship Id="rId4" Type="http://schemas.openxmlformats.org/officeDocument/2006/relationships/image" Target="../media/image224.png"  /><Relationship Id="rId5" Type="http://schemas.openxmlformats.org/officeDocument/2006/relationships/image" Target="../media/image225.png"  /><Relationship Id="rId6" Type="http://schemas.openxmlformats.org/officeDocument/2006/relationships/image" Target="../media/image226.png"  /><Relationship Id="rId7" Type="http://schemas.openxmlformats.org/officeDocument/2006/relationships/image" Target="../media/image227.png"  /><Relationship Id="rId8" Type="http://schemas.openxmlformats.org/officeDocument/2006/relationships/image" Target="../media/image228.png"  /><Relationship Id="rId9" Type="http://schemas.openxmlformats.org/officeDocument/2006/relationships/image" Target="../media/image22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Relationship Id="rId3" Type="http://schemas.openxmlformats.org/officeDocument/2006/relationships/image" Target="../media/image254.png"  /><Relationship Id="rId4" Type="http://schemas.openxmlformats.org/officeDocument/2006/relationships/image" Target="../media/image201.png"  /><Relationship Id="rId5" Type="http://schemas.openxmlformats.org/officeDocument/2006/relationships/image" Target="../media/image255.png"  /><Relationship Id="rId6" Type="http://schemas.openxmlformats.org/officeDocument/2006/relationships/image" Target="../media/image256.png"  /><Relationship Id="rId7" Type="http://schemas.openxmlformats.org/officeDocument/2006/relationships/image" Target="../media/image257.png"  /><Relationship Id="rId8" Type="http://schemas.openxmlformats.org/officeDocument/2006/relationships/image" Target="../media/image213.gif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66.png"  /><Relationship Id="rId11" Type="http://schemas.openxmlformats.org/officeDocument/2006/relationships/image" Target="../media/image267.png"  /><Relationship Id="rId12" Type="http://schemas.openxmlformats.org/officeDocument/2006/relationships/image" Target="../media/image268.png"  /><Relationship Id="rId13" Type="http://schemas.openxmlformats.org/officeDocument/2006/relationships/image" Target="../media/image269.png"  /><Relationship Id="rId14" Type="http://schemas.openxmlformats.org/officeDocument/2006/relationships/image" Target="../media/image270.png"  /><Relationship Id="rId15" Type="http://schemas.openxmlformats.org/officeDocument/2006/relationships/image" Target="../media/image271.png"  /><Relationship Id="rId16" Type="http://schemas.openxmlformats.org/officeDocument/2006/relationships/image" Target="../media/image272.png"  /><Relationship Id="rId2" Type="http://schemas.openxmlformats.org/officeDocument/2006/relationships/image" Target="../media/image258.png"  /><Relationship Id="rId3" Type="http://schemas.openxmlformats.org/officeDocument/2006/relationships/image" Target="../media/image259.png"  /><Relationship Id="rId4" Type="http://schemas.openxmlformats.org/officeDocument/2006/relationships/image" Target="../media/image260.png"  /><Relationship Id="rId5" Type="http://schemas.openxmlformats.org/officeDocument/2006/relationships/image" Target="../media/image261.png"  /><Relationship Id="rId6" Type="http://schemas.openxmlformats.org/officeDocument/2006/relationships/image" Target="../media/image262.png"  /><Relationship Id="rId7" Type="http://schemas.openxmlformats.org/officeDocument/2006/relationships/image" Target="../media/image263.png"  /><Relationship Id="rId8" Type="http://schemas.openxmlformats.org/officeDocument/2006/relationships/image" Target="../media/image264.png"  /><Relationship Id="rId9" Type="http://schemas.openxmlformats.org/officeDocument/2006/relationships/image" Target="../media/image26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81.png"  /><Relationship Id="rId2" Type="http://schemas.openxmlformats.org/officeDocument/2006/relationships/image" Target="../media/image273.png"  /><Relationship Id="rId3" Type="http://schemas.openxmlformats.org/officeDocument/2006/relationships/image" Target="../media/image274.png"  /><Relationship Id="rId4" Type="http://schemas.openxmlformats.org/officeDocument/2006/relationships/image" Target="../media/image275.png"  /><Relationship Id="rId5" Type="http://schemas.openxmlformats.org/officeDocument/2006/relationships/image" Target="../media/image276.png"  /><Relationship Id="rId6" Type="http://schemas.openxmlformats.org/officeDocument/2006/relationships/image" Target="../media/image277.png"  /><Relationship Id="rId7" Type="http://schemas.openxmlformats.org/officeDocument/2006/relationships/image" Target="../media/image278.png"  /><Relationship Id="rId8" Type="http://schemas.openxmlformats.org/officeDocument/2006/relationships/image" Target="../media/image279.png"  /><Relationship Id="rId9" Type="http://schemas.openxmlformats.org/officeDocument/2006/relationships/image" Target="../media/image28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90.png"  /><Relationship Id="rId11" Type="http://schemas.openxmlformats.org/officeDocument/2006/relationships/image" Target="../media/image291.png"  /><Relationship Id="rId12" Type="http://schemas.openxmlformats.org/officeDocument/2006/relationships/image" Target="../media/image292.png"  /><Relationship Id="rId13" Type="http://schemas.openxmlformats.org/officeDocument/2006/relationships/image" Target="../media/image293.png"  /><Relationship Id="rId14" Type="http://schemas.openxmlformats.org/officeDocument/2006/relationships/image" Target="../media/image294.png"  /><Relationship Id="rId15" Type="http://schemas.openxmlformats.org/officeDocument/2006/relationships/image" Target="../media/image295.png"  /><Relationship Id="rId16" Type="http://schemas.openxmlformats.org/officeDocument/2006/relationships/image" Target="../media/image296.png"  /><Relationship Id="rId17" Type="http://schemas.openxmlformats.org/officeDocument/2006/relationships/image" Target="../media/image297.png"  /><Relationship Id="rId18" Type="http://schemas.openxmlformats.org/officeDocument/2006/relationships/image" Target="../media/image298.png"  /><Relationship Id="rId19" Type="http://schemas.openxmlformats.org/officeDocument/2006/relationships/image" Target="../media/image299.png"  /><Relationship Id="rId2" Type="http://schemas.openxmlformats.org/officeDocument/2006/relationships/image" Target="../media/image282.png"  /><Relationship Id="rId20" Type="http://schemas.openxmlformats.org/officeDocument/2006/relationships/image" Target="../media/image300.png"  /><Relationship Id="rId3" Type="http://schemas.openxmlformats.org/officeDocument/2006/relationships/image" Target="../media/image283.png"  /><Relationship Id="rId4" Type="http://schemas.openxmlformats.org/officeDocument/2006/relationships/image" Target="../media/image284.png"  /><Relationship Id="rId5" Type="http://schemas.openxmlformats.org/officeDocument/2006/relationships/image" Target="../media/image285.png"  /><Relationship Id="rId6" Type="http://schemas.openxmlformats.org/officeDocument/2006/relationships/image" Target="../media/image286.png"  /><Relationship Id="rId7" Type="http://schemas.openxmlformats.org/officeDocument/2006/relationships/image" Target="../media/image287.png"  /><Relationship Id="rId8" Type="http://schemas.openxmlformats.org/officeDocument/2006/relationships/image" Target="../media/image288.png"  /><Relationship Id="rId9" Type="http://schemas.openxmlformats.org/officeDocument/2006/relationships/image" Target="../media/image28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1.png"  /><Relationship Id="rId3" Type="http://schemas.openxmlformats.org/officeDocument/2006/relationships/image" Target="../media/image302.png"  /><Relationship Id="rId4" Type="http://schemas.openxmlformats.org/officeDocument/2006/relationships/video" Target="../media/unknown1.mp4"  /><Relationship Id="rId5" Type="http://schemas.microsoft.com/office/2007/relationships/media" Target="../media/unknown1.mp4"  /><Relationship Id="rId6" Type="http://schemas.openxmlformats.org/officeDocument/2006/relationships/image" Target="../media/image30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12.png"  /><Relationship Id="rId11" Type="http://schemas.openxmlformats.org/officeDocument/2006/relationships/image" Target="../media/image313.png"  /><Relationship Id="rId12" Type="http://schemas.openxmlformats.org/officeDocument/2006/relationships/image" Target="../media/image314.png"  /><Relationship Id="rId13" Type="http://schemas.openxmlformats.org/officeDocument/2006/relationships/image" Target="../media/image315.png"  /><Relationship Id="rId14" Type="http://schemas.openxmlformats.org/officeDocument/2006/relationships/image" Target="../media/image316.png"  /><Relationship Id="rId15" Type="http://schemas.openxmlformats.org/officeDocument/2006/relationships/image" Target="../media/image317.png"  /><Relationship Id="rId16" Type="http://schemas.openxmlformats.org/officeDocument/2006/relationships/image" Target="../media/image318.png"  /><Relationship Id="rId17" Type="http://schemas.openxmlformats.org/officeDocument/2006/relationships/image" Target="../media/image319.png"  /><Relationship Id="rId18" Type="http://schemas.openxmlformats.org/officeDocument/2006/relationships/image" Target="../media/image320.png"  /><Relationship Id="rId19" Type="http://schemas.openxmlformats.org/officeDocument/2006/relationships/image" Target="../media/image321.png"  /><Relationship Id="rId2" Type="http://schemas.openxmlformats.org/officeDocument/2006/relationships/image" Target="../media/image304.png"  /><Relationship Id="rId20" Type="http://schemas.openxmlformats.org/officeDocument/2006/relationships/image" Target="../media/image322.png"  /><Relationship Id="rId21" Type="http://schemas.openxmlformats.org/officeDocument/2006/relationships/image" Target="../media/image323.png"  /><Relationship Id="rId22" Type="http://schemas.openxmlformats.org/officeDocument/2006/relationships/image" Target="../media/image324.png"  /><Relationship Id="rId23" Type="http://schemas.openxmlformats.org/officeDocument/2006/relationships/image" Target="../media/image325.png"  /><Relationship Id="rId24" Type="http://schemas.openxmlformats.org/officeDocument/2006/relationships/image" Target="../media/image326.png"  /><Relationship Id="rId25" Type="http://schemas.openxmlformats.org/officeDocument/2006/relationships/image" Target="../media/image327.png"  /><Relationship Id="rId3" Type="http://schemas.openxmlformats.org/officeDocument/2006/relationships/image" Target="../media/image305.png"  /><Relationship Id="rId4" Type="http://schemas.openxmlformats.org/officeDocument/2006/relationships/image" Target="../media/image306.png"  /><Relationship Id="rId5" Type="http://schemas.openxmlformats.org/officeDocument/2006/relationships/image" Target="../media/image307.png"  /><Relationship Id="rId6" Type="http://schemas.openxmlformats.org/officeDocument/2006/relationships/image" Target="../media/image308.png"  /><Relationship Id="rId7" Type="http://schemas.openxmlformats.org/officeDocument/2006/relationships/image" Target="../media/image309.png"  /><Relationship Id="rId8" Type="http://schemas.openxmlformats.org/officeDocument/2006/relationships/image" Target="../media/image310.png"  /><Relationship Id="rId9" Type="http://schemas.openxmlformats.org/officeDocument/2006/relationships/image" Target="../media/image31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8.png"  /><Relationship Id="rId3" Type="http://schemas.openxmlformats.org/officeDocument/2006/relationships/image" Target="../media/image329.png"  /><Relationship Id="rId4" Type="http://schemas.openxmlformats.org/officeDocument/2006/relationships/image" Target="../media/image330.png"  /><Relationship Id="rId5" Type="http://schemas.openxmlformats.org/officeDocument/2006/relationships/image" Target="../media/image33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7.png"  /><Relationship Id="rId11" Type="http://schemas.openxmlformats.org/officeDocument/2006/relationships/image" Target="../media/image28.png"  /><Relationship Id="rId12" Type="http://schemas.openxmlformats.org/officeDocument/2006/relationships/image" Target="../media/image29.png"  /><Relationship Id="rId13" Type="http://schemas.openxmlformats.org/officeDocument/2006/relationships/image" Target="../media/image30.png"  /><Relationship Id="rId14" Type="http://schemas.openxmlformats.org/officeDocument/2006/relationships/image" Target="../media/image31.png"  /><Relationship Id="rId15" Type="http://schemas.openxmlformats.org/officeDocument/2006/relationships/image" Target="../media/image32.png"  /><Relationship Id="rId16" Type="http://schemas.openxmlformats.org/officeDocument/2006/relationships/image" Target="../media/image33.png"  /><Relationship Id="rId17" Type="http://schemas.openxmlformats.org/officeDocument/2006/relationships/image" Target="../media/image34.png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Relationship Id="rId8" Type="http://schemas.openxmlformats.org/officeDocument/2006/relationships/image" Target="../media/image25.png"  /><Relationship Id="rId9" Type="http://schemas.openxmlformats.org/officeDocument/2006/relationships/image" Target="../media/image2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3.png"  /><Relationship Id="rId11" Type="http://schemas.openxmlformats.org/officeDocument/2006/relationships/image" Target="../media/image44.png"  /><Relationship Id="rId12" Type="http://schemas.openxmlformats.org/officeDocument/2006/relationships/image" Target="../media/image45.png"  /><Relationship Id="rId13" Type="http://schemas.openxmlformats.org/officeDocument/2006/relationships/image" Target="../media/image46.png"  /><Relationship Id="rId14" Type="http://schemas.openxmlformats.org/officeDocument/2006/relationships/image" Target="../media/image47.png"  /><Relationship Id="rId15" Type="http://schemas.openxmlformats.org/officeDocument/2006/relationships/image" Target="../media/image48.png"  /><Relationship Id="rId16" Type="http://schemas.openxmlformats.org/officeDocument/2006/relationships/image" Target="../media/image49.png"  /><Relationship Id="rId17" Type="http://schemas.openxmlformats.org/officeDocument/2006/relationships/image" Target="../media/image50.png"  /><Relationship Id="rId18" Type="http://schemas.openxmlformats.org/officeDocument/2006/relationships/image" Target="../media/image51.png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Relationship Id="rId8" Type="http://schemas.openxmlformats.org/officeDocument/2006/relationships/image" Target="../media/image41.png"  /><Relationship Id="rId9" Type="http://schemas.openxmlformats.org/officeDocument/2006/relationships/image" Target="../media/image4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0.png"  /><Relationship Id="rId11" Type="http://schemas.openxmlformats.org/officeDocument/2006/relationships/image" Target="../media/image61.png"  /><Relationship Id="rId12" Type="http://schemas.openxmlformats.org/officeDocument/2006/relationships/image" Target="../media/image62.png"  /><Relationship Id="rId13" Type="http://schemas.openxmlformats.org/officeDocument/2006/relationships/image" Target="../media/image63.png"  /><Relationship Id="rId14" Type="http://schemas.openxmlformats.org/officeDocument/2006/relationships/image" Target="../media/image64.png"  /><Relationship Id="rId15" Type="http://schemas.openxmlformats.org/officeDocument/2006/relationships/image" Target="../media/image65.png"  /><Relationship Id="rId16" Type="http://schemas.openxmlformats.org/officeDocument/2006/relationships/image" Target="../media/image66.png"  /><Relationship Id="rId17" Type="http://schemas.openxmlformats.org/officeDocument/2006/relationships/image" Target="../media/image67.png"  /><Relationship Id="rId18" Type="http://schemas.openxmlformats.org/officeDocument/2006/relationships/image" Target="../media/image68.png"  /><Relationship Id="rId19" Type="http://schemas.openxmlformats.org/officeDocument/2006/relationships/image" Target="../media/image69.png"  /><Relationship Id="rId2" Type="http://schemas.openxmlformats.org/officeDocument/2006/relationships/image" Target="../media/image52.png"  /><Relationship Id="rId20" Type="http://schemas.openxmlformats.org/officeDocument/2006/relationships/image" Target="../media/image70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Relationship Id="rId5" Type="http://schemas.openxmlformats.org/officeDocument/2006/relationships/image" Target="../media/image55.png"  /><Relationship Id="rId6" Type="http://schemas.openxmlformats.org/officeDocument/2006/relationships/image" Target="../media/image56.png"  /><Relationship Id="rId7" Type="http://schemas.openxmlformats.org/officeDocument/2006/relationships/image" Target="../media/image57.png"  /><Relationship Id="rId8" Type="http://schemas.openxmlformats.org/officeDocument/2006/relationships/image" Target="../media/image58.png"  /><Relationship Id="rId9" Type="http://schemas.openxmlformats.org/officeDocument/2006/relationships/image" Target="../media/image5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9.png"  /><Relationship Id="rId11" Type="http://schemas.openxmlformats.org/officeDocument/2006/relationships/image" Target="../media/image80.png"  /><Relationship Id="rId12" Type="http://schemas.openxmlformats.org/officeDocument/2006/relationships/image" Target="../media/image81.png"  /><Relationship Id="rId13" Type="http://schemas.openxmlformats.org/officeDocument/2006/relationships/image" Target="../media/image82.png"  /><Relationship Id="rId14" Type="http://schemas.openxmlformats.org/officeDocument/2006/relationships/image" Target="../media/image83.png"  /><Relationship Id="rId15" Type="http://schemas.openxmlformats.org/officeDocument/2006/relationships/image" Target="../media/image84.png"  /><Relationship Id="rId16" Type="http://schemas.openxmlformats.org/officeDocument/2006/relationships/image" Target="../media/image85.png"  /><Relationship Id="rId17" Type="http://schemas.openxmlformats.org/officeDocument/2006/relationships/image" Target="../media/image86.png"  /><Relationship Id="rId18" Type="http://schemas.openxmlformats.org/officeDocument/2006/relationships/image" Target="../media/image87.png"  /><Relationship Id="rId19" Type="http://schemas.openxmlformats.org/officeDocument/2006/relationships/image" Target="../media/image88.png"  /><Relationship Id="rId2" Type="http://schemas.openxmlformats.org/officeDocument/2006/relationships/image" Target="../media/image71.png"  /><Relationship Id="rId20" Type="http://schemas.openxmlformats.org/officeDocument/2006/relationships/image" Target="../media/image89.png"  /><Relationship Id="rId21" Type="http://schemas.openxmlformats.org/officeDocument/2006/relationships/image" Target="../media/image90.png"  /><Relationship Id="rId22" Type="http://schemas.openxmlformats.org/officeDocument/2006/relationships/image" Target="../media/image91.png"  /><Relationship Id="rId23" Type="http://schemas.openxmlformats.org/officeDocument/2006/relationships/image" Target="../media/image92.png"  /><Relationship Id="rId24" Type="http://schemas.openxmlformats.org/officeDocument/2006/relationships/image" Target="../media/image93.png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Relationship Id="rId6" Type="http://schemas.openxmlformats.org/officeDocument/2006/relationships/image" Target="../media/image75.png"  /><Relationship Id="rId7" Type="http://schemas.openxmlformats.org/officeDocument/2006/relationships/image" Target="../media/image76.png"  /><Relationship Id="rId8" Type="http://schemas.openxmlformats.org/officeDocument/2006/relationships/image" Target="../media/image77.png"  /><Relationship Id="rId9" Type="http://schemas.openxmlformats.org/officeDocument/2006/relationships/image" Target="../media/image7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2.png"  /><Relationship Id="rId11" Type="http://schemas.openxmlformats.org/officeDocument/2006/relationships/image" Target="../media/image103.png"  /><Relationship Id="rId12" Type="http://schemas.openxmlformats.org/officeDocument/2006/relationships/image" Target="../media/image104.png"  /><Relationship Id="rId13" Type="http://schemas.openxmlformats.org/officeDocument/2006/relationships/image" Target="../media/image105.png"  /><Relationship Id="rId14" Type="http://schemas.openxmlformats.org/officeDocument/2006/relationships/image" Target="../media/image106.png"  /><Relationship Id="rId15" Type="http://schemas.openxmlformats.org/officeDocument/2006/relationships/image" Target="../media/image107.png"  /><Relationship Id="rId16" Type="http://schemas.openxmlformats.org/officeDocument/2006/relationships/image" Target="../media/image108.png"  /><Relationship Id="rId17" Type="http://schemas.openxmlformats.org/officeDocument/2006/relationships/image" Target="../media/image109.png"  /><Relationship Id="rId18" Type="http://schemas.openxmlformats.org/officeDocument/2006/relationships/image" Target="../media/image110.png"  /><Relationship Id="rId19" Type="http://schemas.openxmlformats.org/officeDocument/2006/relationships/image" Target="../media/image111.png"  /><Relationship Id="rId2" Type="http://schemas.openxmlformats.org/officeDocument/2006/relationships/image" Target="../media/image94.png"  /><Relationship Id="rId20" Type="http://schemas.openxmlformats.org/officeDocument/2006/relationships/image" Target="../media/image112.png"  /><Relationship Id="rId3" Type="http://schemas.openxmlformats.org/officeDocument/2006/relationships/image" Target="../media/image95.png"  /><Relationship Id="rId4" Type="http://schemas.openxmlformats.org/officeDocument/2006/relationships/image" Target="../media/image96.png"  /><Relationship Id="rId5" Type="http://schemas.openxmlformats.org/officeDocument/2006/relationships/image" Target="../media/image97.png"  /><Relationship Id="rId6" Type="http://schemas.openxmlformats.org/officeDocument/2006/relationships/image" Target="../media/image98.png"  /><Relationship Id="rId7" Type="http://schemas.openxmlformats.org/officeDocument/2006/relationships/image" Target="../media/image99.png"  /><Relationship Id="rId8" Type="http://schemas.openxmlformats.org/officeDocument/2006/relationships/image" Target="../media/image100.png"  /><Relationship Id="rId9" Type="http://schemas.openxmlformats.org/officeDocument/2006/relationships/image" Target="../media/image10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1.png"  /><Relationship Id="rId11" Type="http://schemas.openxmlformats.org/officeDocument/2006/relationships/image" Target="../media/image122.png"  /><Relationship Id="rId12" Type="http://schemas.openxmlformats.org/officeDocument/2006/relationships/image" Target="../media/image123.png"  /><Relationship Id="rId13" Type="http://schemas.openxmlformats.org/officeDocument/2006/relationships/image" Target="../media/image124.png"  /><Relationship Id="rId14" Type="http://schemas.openxmlformats.org/officeDocument/2006/relationships/image" Target="../media/image125.png"  /><Relationship Id="rId15" Type="http://schemas.openxmlformats.org/officeDocument/2006/relationships/image" Target="../media/image126.png"  /><Relationship Id="rId16" Type="http://schemas.openxmlformats.org/officeDocument/2006/relationships/image" Target="../media/image127.png"  /><Relationship Id="rId2" Type="http://schemas.openxmlformats.org/officeDocument/2006/relationships/image" Target="../media/image113.png"  /><Relationship Id="rId3" Type="http://schemas.openxmlformats.org/officeDocument/2006/relationships/image" Target="../media/image114.png"  /><Relationship Id="rId4" Type="http://schemas.openxmlformats.org/officeDocument/2006/relationships/image" Target="../media/image115.png"  /><Relationship Id="rId5" Type="http://schemas.openxmlformats.org/officeDocument/2006/relationships/image" Target="../media/image116.png"  /><Relationship Id="rId6" Type="http://schemas.openxmlformats.org/officeDocument/2006/relationships/image" Target="../media/image117.png"  /><Relationship Id="rId7" Type="http://schemas.openxmlformats.org/officeDocument/2006/relationships/image" Target="../media/image118.png"  /><Relationship Id="rId8" Type="http://schemas.openxmlformats.org/officeDocument/2006/relationships/image" Target="../media/image119.png"  /><Relationship Id="rId9" Type="http://schemas.openxmlformats.org/officeDocument/2006/relationships/image" Target="../media/image12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6.png"  /><Relationship Id="rId11" Type="http://schemas.openxmlformats.org/officeDocument/2006/relationships/image" Target="../media/image137.png"  /><Relationship Id="rId12" Type="http://schemas.openxmlformats.org/officeDocument/2006/relationships/image" Target="../media/image138.png"  /><Relationship Id="rId13" Type="http://schemas.openxmlformats.org/officeDocument/2006/relationships/image" Target="../media/image139.png"  /><Relationship Id="rId14" Type="http://schemas.openxmlformats.org/officeDocument/2006/relationships/image" Target="../media/image140.png"  /><Relationship Id="rId15" Type="http://schemas.openxmlformats.org/officeDocument/2006/relationships/image" Target="../media/image141.png"  /><Relationship Id="rId16" Type="http://schemas.openxmlformats.org/officeDocument/2006/relationships/image" Target="../media/image142.png"  /><Relationship Id="rId17" Type="http://schemas.openxmlformats.org/officeDocument/2006/relationships/image" Target="../media/image143.png"  /><Relationship Id="rId18" Type="http://schemas.openxmlformats.org/officeDocument/2006/relationships/image" Target="../media/image144.png"  /><Relationship Id="rId19" Type="http://schemas.openxmlformats.org/officeDocument/2006/relationships/image" Target="../media/image145.png"  /><Relationship Id="rId2" Type="http://schemas.openxmlformats.org/officeDocument/2006/relationships/image" Target="../media/image128.png"  /><Relationship Id="rId20" Type="http://schemas.openxmlformats.org/officeDocument/2006/relationships/image" Target="../media/image146.png"  /><Relationship Id="rId21" Type="http://schemas.openxmlformats.org/officeDocument/2006/relationships/image" Target="../media/image147.png"  /><Relationship Id="rId22" Type="http://schemas.openxmlformats.org/officeDocument/2006/relationships/image" Target="../media/image148.png"  /><Relationship Id="rId23" Type="http://schemas.openxmlformats.org/officeDocument/2006/relationships/image" Target="../media/image149.png"  /><Relationship Id="rId24" Type="http://schemas.openxmlformats.org/officeDocument/2006/relationships/image" Target="../media/image150.png"  /><Relationship Id="rId25" Type="http://schemas.openxmlformats.org/officeDocument/2006/relationships/image" Target="../media/image151.png"  /><Relationship Id="rId26" Type="http://schemas.openxmlformats.org/officeDocument/2006/relationships/image" Target="../media/image152.png"  /><Relationship Id="rId27" Type="http://schemas.openxmlformats.org/officeDocument/2006/relationships/image" Target="../media/image153.png"  /><Relationship Id="rId28" Type="http://schemas.openxmlformats.org/officeDocument/2006/relationships/image" Target="../media/image154.png"  /><Relationship Id="rId29" Type="http://schemas.openxmlformats.org/officeDocument/2006/relationships/image" Target="../media/image155.png"  /><Relationship Id="rId3" Type="http://schemas.openxmlformats.org/officeDocument/2006/relationships/image" Target="../media/image129.png"  /><Relationship Id="rId30" Type="http://schemas.openxmlformats.org/officeDocument/2006/relationships/image" Target="../media/image156.png"  /><Relationship Id="rId31" Type="http://schemas.openxmlformats.org/officeDocument/2006/relationships/image" Target="../media/image157.png"  /><Relationship Id="rId32" Type="http://schemas.openxmlformats.org/officeDocument/2006/relationships/image" Target="../media/image158.png"  /><Relationship Id="rId33" Type="http://schemas.openxmlformats.org/officeDocument/2006/relationships/image" Target="../media/image159.png"  /><Relationship Id="rId34" Type="http://schemas.openxmlformats.org/officeDocument/2006/relationships/image" Target="../media/image160.png"  /><Relationship Id="rId4" Type="http://schemas.openxmlformats.org/officeDocument/2006/relationships/image" Target="../media/image130.png"  /><Relationship Id="rId5" Type="http://schemas.openxmlformats.org/officeDocument/2006/relationships/image" Target="../media/image131.png"  /><Relationship Id="rId6" Type="http://schemas.openxmlformats.org/officeDocument/2006/relationships/image" Target="../media/image132.png"  /><Relationship Id="rId7" Type="http://schemas.openxmlformats.org/officeDocument/2006/relationships/image" Target="../media/image133.png"  /><Relationship Id="rId8" Type="http://schemas.openxmlformats.org/officeDocument/2006/relationships/image" Target="../media/image134.png"  /><Relationship Id="rId9" Type="http://schemas.openxmlformats.org/officeDocument/2006/relationships/image" Target="../media/image13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9.png"  /><Relationship Id="rId11" Type="http://schemas.openxmlformats.org/officeDocument/2006/relationships/image" Target="../media/image170.png"  /><Relationship Id="rId12" Type="http://schemas.openxmlformats.org/officeDocument/2006/relationships/image" Target="../media/image171.png"  /><Relationship Id="rId13" Type="http://schemas.openxmlformats.org/officeDocument/2006/relationships/image" Target="../media/image172.png"  /><Relationship Id="rId14" Type="http://schemas.openxmlformats.org/officeDocument/2006/relationships/image" Target="../media/image173.png"  /><Relationship Id="rId15" Type="http://schemas.openxmlformats.org/officeDocument/2006/relationships/image" Target="../media/image174.png"  /><Relationship Id="rId16" Type="http://schemas.openxmlformats.org/officeDocument/2006/relationships/image" Target="../media/image175.png"  /><Relationship Id="rId17" Type="http://schemas.openxmlformats.org/officeDocument/2006/relationships/image" Target="../media/image176.png"  /><Relationship Id="rId18" Type="http://schemas.openxmlformats.org/officeDocument/2006/relationships/image" Target="../media/image177.png"  /><Relationship Id="rId19" Type="http://schemas.openxmlformats.org/officeDocument/2006/relationships/image" Target="../media/image178.png"  /><Relationship Id="rId2" Type="http://schemas.openxmlformats.org/officeDocument/2006/relationships/image" Target="../media/image161.png"  /><Relationship Id="rId20" Type="http://schemas.openxmlformats.org/officeDocument/2006/relationships/image" Target="../media/image179.png"  /><Relationship Id="rId21" Type="http://schemas.openxmlformats.org/officeDocument/2006/relationships/image" Target="../media/image180.png"  /><Relationship Id="rId22" Type="http://schemas.openxmlformats.org/officeDocument/2006/relationships/image" Target="../media/image181.png"  /><Relationship Id="rId23" Type="http://schemas.openxmlformats.org/officeDocument/2006/relationships/image" Target="../media/image182.png"  /><Relationship Id="rId24" Type="http://schemas.openxmlformats.org/officeDocument/2006/relationships/image" Target="../media/image183.png"  /><Relationship Id="rId25" Type="http://schemas.openxmlformats.org/officeDocument/2006/relationships/image" Target="../media/image184.png"  /><Relationship Id="rId26" Type="http://schemas.openxmlformats.org/officeDocument/2006/relationships/image" Target="../media/image185.png"  /><Relationship Id="rId27" Type="http://schemas.openxmlformats.org/officeDocument/2006/relationships/image" Target="../media/image186.png"  /><Relationship Id="rId28" Type="http://schemas.openxmlformats.org/officeDocument/2006/relationships/image" Target="../media/image187.png"  /><Relationship Id="rId29" Type="http://schemas.openxmlformats.org/officeDocument/2006/relationships/image" Target="../media/image188.png"  /><Relationship Id="rId3" Type="http://schemas.openxmlformats.org/officeDocument/2006/relationships/image" Target="../media/image162.png"  /><Relationship Id="rId30" Type="http://schemas.openxmlformats.org/officeDocument/2006/relationships/image" Target="../media/image189.png"  /><Relationship Id="rId31" Type="http://schemas.openxmlformats.org/officeDocument/2006/relationships/image" Target="../media/image190.png"  /><Relationship Id="rId32" Type="http://schemas.openxmlformats.org/officeDocument/2006/relationships/image" Target="../media/image191.png"  /><Relationship Id="rId33" Type="http://schemas.openxmlformats.org/officeDocument/2006/relationships/image" Target="../media/image192.png"  /><Relationship Id="rId34" Type="http://schemas.openxmlformats.org/officeDocument/2006/relationships/image" Target="../media/image193.png"  /><Relationship Id="rId35" Type="http://schemas.openxmlformats.org/officeDocument/2006/relationships/image" Target="../media/image194.png"  /><Relationship Id="rId36" Type="http://schemas.openxmlformats.org/officeDocument/2006/relationships/image" Target="../media/image195.png"  /><Relationship Id="rId37" Type="http://schemas.openxmlformats.org/officeDocument/2006/relationships/image" Target="../media/image196.png"  /><Relationship Id="rId38" Type="http://schemas.openxmlformats.org/officeDocument/2006/relationships/image" Target="../media/image197.png"  /><Relationship Id="rId39" Type="http://schemas.openxmlformats.org/officeDocument/2006/relationships/image" Target="../media/image198.png"  /><Relationship Id="rId4" Type="http://schemas.openxmlformats.org/officeDocument/2006/relationships/image" Target="../media/image163.png"  /><Relationship Id="rId5" Type="http://schemas.openxmlformats.org/officeDocument/2006/relationships/image" Target="../media/image164.png"  /><Relationship Id="rId6" Type="http://schemas.openxmlformats.org/officeDocument/2006/relationships/image" Target="../media/image165.png"  /><Relationship Id="rId7" Type="http://schemas.openxmlformats.org/officeDocument/2006/relationships/image" Target="../media/image166.png"  /><Relationship Id="rId8" Type="http://schemas.openxmlformats.org/officeDocument/2006/relationships/image" Target="../media/image167.png"  /><Relationship Id="rId9" Type="http://schemas.openxmlformats.org/officeDocument/2006/relationships/image" Target="../media/image16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05848"/>
            <a:ext cx="18285714" cy="9279866"/>
            <a:chOff x="0" y="1005848"/>
            <a:chExt cx="18285714" cy="9279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05848"/>
              <a:ext cx="18285714" cy="9279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8730" y="1314501"/>
            <a:ext cx="7039842" cy="8676935"/>
            <a:chOff x="268730" y="1314501"/>
            <a:chExt cx="7039842" cy="8676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730" y="1314501"/>
              <a:ext cx="7039842" cy="86769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27402" y="2171429"/>
            <a:ext cx="3926883" cy="502924"/>
            <a:chOff x="2427402" y="2171429"/>
            <a:chExt cx="3926883" cy="5029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7402" y="2171429"/>
              <a:ext cx="3926883" cy="5029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38862" y="7055238"/>
            <a:ext cx="3503964" cy="632965"/>
            <a:chOff x="2638862" y="7055238"/>
            <a:chExt cx="3503964" cy="632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8862" y="7055238"/>
              <a:ext cx="3503964" cy="6329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38862" y="3348346"/>
            <a:ext cx="3503964" cy="632965"/>
            <a:chOff x="2638862" y="3348346"/>
            <a:chExt cx="3503964" cy="6329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38862" y="3348346"/>
              <a:ext cx="3503964" cy="6329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90290" y="3348346"/>
            <a:ext cx="648301" cy="648301"/>
            <a:chOff x="2690290" y="3348346"/>
            <a:chExt cx="648301" cy="6483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690290" y="3348346"/>
              <a:ext cx="648301" cy="6483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60789" y="5085714"/>
            <a:ext cx="860111" cy="860118"/>
            <a:chOff x="3960789" y="5085714"/>
            <a:chExt cx="860111" cy="8601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0789" y="5085714"/>
              <a:ext cx="860111" cy="8601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67433" y="2236750"/>
            <a:ext cx="375579" cy="375580"/>
            <a:chOff x="3467433" y="2236750"/>
            <a:chExt cx="375579" cy="3755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67433" y="2236750"/>
              <a:ext cx="375579" cy="37558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3163" y="1862141"/>
            <a:ext cx="11893169" cy="452780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16121" y="7777619"/>
            <a:ext cx="7829212" cy="107272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1112" y="288358"/>
            <a:ext cx="4522499" cy="75620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1785" y="6885642"/>
            <a:ext cx="6603699" cy="118092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70290" y="2180033"/>
            <a:ext cx="2117771" cy="6857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81917" y="4799537"/>
            <a:ext cx="10648143" cy="449523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59086" y="2625276"/>
            <a:ext cx="2161438" cy="57116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27293" y="3378674"/>
            <a:ext cx="2127922" cy="70233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29095" y="9510761"/>
            <a:ext cx="10948517" cy="98504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862431" y="9694396"/>
            <a:ext cx="427974" cy="6848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bg>
      <p:bgPr shadeToTitle="0">
        <a:solidFill>
          <a:srgbClr val="f7ef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85714" cy="1142857"/>
            <a:chOff x="0" y="0"/>
            <a:chExt cx="18285714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922811" y="3316421"/>
            <a:ext cx="4440093" cy="3093573"/>
            <a:chOff x="6922811" y="3316421"/>
            <a:chExt cx="4440093" cy="3093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922811" y="3316421"/>
              <a:ext cx="4440093" cy="3093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6433068" y="6950271"/>
            <a:ext cx="5331128" cy="55533"/>
            <a:chOff x="6433068" y="6950271"/>
            <a:chExt cx="5331128" cy="555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433068" y="6950271"/>
              <a:ext cx="5331128" cy="555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3120" y="55428"/>
            <a:ext cx="4262547" cy="12399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2447702" y="6950142"/>
            <a:ext cx="5355806" cy="55790"/>
            <a:chOff x="12447702" y="6950142"/>
            <a:chExt cx="5355806" cy="557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447702" y="6950142"/>
              <a:ext cx="5355806" cy="557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418433" y="6950271"/>
            <a:ext cx="5331128" cy="55533"/>
            <a:chOff x="418433" y="6950271"/>
            <a:chExt cx="5331128" cy="555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18433" y="6950271"/>
              <a:ext cx="5331128" cy="55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8782915" y="7470702"/>
            <a:ext cx="719884" cy="428571"/>
            <a:chOff x="8782915" y="7470702"/>
            <a:chExt cx="719884" cy="4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5400000">
              <a:off x="8782915" y="7470702"/>
              <a:ext cx="719884" cy="4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4774187" y="7516585"/>
            <a:ext cx="702837" cy="418422"/>
            <a:chOff x="14774187" y="7516585"/>
            <a:chExt cx="702837" cy="4184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5400000">
              <a:off x="14774187" y="7516585"/>
              <a:ext cx="702837" cy="4184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2724055" y="7437814"/>
            <a:ext cx="719884" cy="428571"/>
            <a:chOff x="2724055" y="7437814"/>
            <a:chExt cx="719884" cy="4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5400000">
              <a:off x="2724055" y="7437814"/>
              <a:ext cx="719884" cy="42857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2501885" y="2073502"/>
            <a:ext cx="5294019" cy="13180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942139" y="2073502"/>
            <a:ext cx="4680410" cy="124904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09654" y="2058563"/>
            <a:ext cx="4849862" cy="136345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71196" y="8236947"/>
            <a:ext cx="5047279" cy="187346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2507060" y="8579846"/>
            <a:ext cx="5179907" cy="86558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 rot="0">
            <a:off x="311767" y="3316421"/>
            <a:ext cx="5562667" cy="3093573"/>
            <a:chOff x="311767" y="3316421"/>
            <a:chExt cx="5562667" cy="309357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311767" y="3316421"/>
              <a:ext cx="5562667" cy="309357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656945" y="8216814"/>
            <a:ext cx="5149641" cy="196018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7717532" y="9678295"/>
            <a:ext cx="604374" cy="684850"/>
          </a:xfrm>
          <a:prstGeom prst="rect">
            <a:avLst/>
          </a:prstGeom>
        </p:spPr>
      </p:pic>
      <p:pic>
        <p:nvPicPr>
          <p:cNvPr id="1011" name="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2573000" y="3314699"/>
            <a:ext cx="5105402" cy="3276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42857"/>
            <a:chOff x="0" y="0"/>
            <a:chExt cx="18285714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6983" y="2865040"/>
            <a:ext cx="6333550" cy="3326085"/>
            <a:chOff x="1656983" y="2865040"/>
            <a:chExt cx="6333550" cy="3326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6983" y="2865040"/>
              <a:ext cx="6333550" cy="3326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120" y="55428"/>
            <a:ext cx="4262547" cy="12399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10294" y="4933145"/>
            <a:ext cx="8215764" cy="30547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130" y="1649900"/>
            <a:ext cx="14651459" cy="120413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717533" y="9678295"/>
            <a:ext cx="541155" cy="6848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8997" y="6405199"/>
            <a:ext cx="6333333" cy="3272847"/>
            <a:chOff x="1618997" y="6405199"/>
            <a:chExt cx="6333333" cy="32728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8997" y="6405199"/>
              <a:ext cx="6333333" cy="32728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23348" y="6696736"/>
            <a:ext cx="1115184" cy="666667"/>
            <a:chOff x="3523348" y="6696736"/>
            <a:chExt cx="1115184" cy="6666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23348" y="6696736"/>
              <a:ext cx="1115184" cy="6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42857"/>
            <a:chOff x="0" y="0"/>
            <a:chExt cx="18285714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48978" y="6018383"/>
            <a:ext cx="1021098" cy="535714"/>
            <a:chOff x="8448978" y="6018383"/>
            <a:chExt cx="1021098" cy="5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8978" y="6018383"/>
              <a:ext cx="1021098" cy="5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3241" y="5187852"/>
            <a:ext cx="6171429" cy="4102623"/>
            <a:chOff x="1303241" y="5187852"/>
            <a:chExt cx="6171429" cy="41026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3241" y="5187852"/>
              <a:ext cx="6171429" cy="41026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120" y="55428"/>
            <a:ext cx="4262547" cy="12399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75218" y="1642648"/>
            <a:ext cx="11406621" cy="12019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8481" y="3154963"/>
            <a:ext cx="7779155" cy="206569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65296" y="7557926"/>
            <a:ext cx="7720478" cy="15180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16397" y="3600962"/>
            <a:ext cx="6931784" cy="3890271"/>
            <a:chOff x="10116397" y="3600962"/>
            <a:chExt cx="6931784" cy="38902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762467" y="4088386"/>
              <a:ext cx="5284496" cy="1210349"/>
              <a:chOff x="11762467" y="4088386"/>
              <a:chExt cx="5284496" cy="121034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762467" y="4088386"/>
                <a:ext cx="5284496" cy="121034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810334" y="5298735"/>
              <a:ext cx="4710095" cy="1439295"/>
              <a:chOff x="11810334" y="5298735"/>
              <a:chExt cx="4710095" cy="14392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10334" y="5298735"/>
                <a:ext cx="4710095" cy="143929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727573" y="4495130"/>
              <a:ext cx="1859765" cy="71429"/>
              <a:chOff x="11727573" y="4495130"/>
              <a:chExt cx="1859765" cy="7142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11727573" y="4495130"/>
                <a:ext cx="1859765" cy="714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460907" y="6322448"/>
              <a:ext cx="1859765" cy="71429"/>
              <a:chOff x="11460907" y="6322448"/>
              <a:chExt cx="1859765" cy="7142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11460907" y="6322448"/>
                <a:ext cx="1859765" cy="7142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384716" y="6316713"/>
              <a:ext cx="1859765" cy="71429"/>
              <a:chOff x="12384716" y="6316713"/>
              <a:chExt cx="1859765" cy="7142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12384716" y="6316713"/>
                <a:ext cx="1859765" cy="7142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199784" y="6314192"/>
              <a:ext cx="1859765" cy="71429"/>
              <a:chOff x="13199784" y="6314192"/>
              <a:chExt cx="1859765" cy="7142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13199784" y="6314192"/>
                <a:ext cx="1859765" cy="7142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454611" y="6316713"/>
              <a:ext cx="1859765" cy="71429"/>
              <a:chOff x="14454611" y="6316713"/>
              <a:chExt cx="1859765" cy="7142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14454611" y="6316713"/>
                <a:ext cx="1859765" cy="7142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332415" y="6316713"/>
              <a:ext cx="1859765" cy="71429"/>
              <a:chOff x="15332415" y="6316713"/>
              <a:chExt cx="1859765" cy="7142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5400000">
                <a:off x="15332415" y="6316713"/>
                <a:ext cx="1859765" cy="7142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709909" y="4495130"/>
              <a:ext cx="1859765" cy="71429"/>
              <a:chOff x="12709909" y="4495130"/>
              <a:chExt cx="1859765" cy="7142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12709909" y="4495130"/>
                <a:ext cx="1859765" cy="7142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809372" y="4518940"/>
              <a:ext cx="1859765" cy="71429"/>
              <a:chOff x="13809372" y="4518940"/>
              <a:chExt cx="1859765" cy="7142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13809372" y="4518940"/>
                <a:ext cx="1859765" cy="7142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803843" y="4495130"/>
              <a:ext cx="1859765" cy="71429"/>
              <a:chOff x="14803843" y="4495130"/>
              <a:chExt cx="1859765" cy="7142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14803843" y="4495130"/>
                <a:ext cx="1859765" cy="7142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840546" y="4495130"/>
              <a:ext cx="1859765" cy="71429"/>
              <a:chOff x="15840546" y="4495130"/>
              <a:chExt cx="1859765" cy="7142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15840546" y="4495130"/>
                <a:ext cx="1859765" cy="7142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2372774" y="5389298"/>
              <a:ext cx="313746" cy="71429"/>
              <a:chOff x="12372774" y="5389298"/>
              <a:chExt cx="313746" cy="7142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0800000">
                <a:off x="12372774" y="5389298"/>
                <a:ext cx="313746" cy="7142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3278884" y="5400322"/>
              <a:ext cx="382473" cy="71429"/>
              <a:chOff x="13278884" y="5400322"/>
              <a:chExt cx="382473" cy="7142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0800000">
                <a:off x="13278884" y="5400322"/>
                <a:ext cx="382473" cy="7142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4066887" y="5389298"/>
              <a:ext cx="728609" cy="71429"/>
              <a:chOff x="14066887" y="5389298"/>
              <a:chExt cx="728609" cy="7142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14066887" y="5389298"/>
                <a:ext cx="728609" cy="7142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5361477" y="5389298"/>
              <a:ext cx="407666" cy="71429"/>
              <a:chOff x="15361477" y="5389298"/>
              <a:chExt cx="407666" cy="71429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15361477" y="5389298"/>
                <a:ext cx="407666" cy="7142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6280259" y="5389298"/>
              <a:ext cx="492160" cy="71429"/>
              <a:chOff x="16280259" y="5389298"/>
              <a:chExt cx="492160" cy="7142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10800000">
                <a:off x="16280259" y="5389298"/>
                <a:ext cx="492160" cy="71429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702004" y="6871661"/>
              <a:ext cx="745421" cy="888069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539603" y="6871661"/>
              <a:ext cx="754945" cy="888069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436291" y="6877699"/>
              <a:ext cx="783317" cy="869955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509564" y="6877699"/>
              <a:ext cx="726174" cy="869955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589749" y="6877480"/>
              <a:ext cx="726174" cy="861088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961039" y="4071439"/>
              <a:ext cx="1869935" cy="1425116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123544" y="5583483"/>
              <a:ext cx="1720135" cy="1424516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7717533" y="9678295"/>
            <a:ext cx="594640" cy="6848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bg>
      <p:bgPr shadeToTitle="0">
        <a:solidFill>
          <a:srgbClr val="f7ef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85714" cy="1142857"/>
            <a:chOff x="0" y="0"/>
            <a:chExt cx="18285714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1380893" y="3099176"/>
            <a:ext cx="5604862" cy="2961938"/>
            <a:chOff x="11380893" y="3099176"/>
            <a:chExt cx="5604862" cy="2961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380893" y="3099176"/>
              <a:ext cx="5604862" cy="2961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3120" y="55428"/>
            <a:ext cx="4262547" cy="12399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8007" y="2451921"/>
            <a:ext cx="7950669" cy="74486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27343" y="1594400"/>
            <a:ext cx="11848199" cy="12039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7717532" y="9678295"/>
            <a:ext cx="595145" cy="684850"/>
          </a:xfrm>
          <a:prstGeom prst="rect">
            <a:avLst/>
          </a:prstGeom>
        </p:spPr>
      </p:pic>
      <p:pic>
        <p:nvPicPr>
          <p:cNvPr id="1003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353800" y="6134099"/>
            <a:ext cx="5638800" cy="358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42857"/>
            <a:chOff x="0" y="0"/>
            <a:chExt cx="18285714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120" y="61675"/>
            <a:ext cx="5690272" cy="1269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47774" y="3043892"/>
            <a:ext cx="8615493" cy="5241916"/>
            <a:chOff x="9347774" y="3043892"/>
            <a:chExt cx="8615493" cy="52419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47774" y="3043892"/>
              <a:ext cx="8615493" cy="52419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4030" y="3024750"/>
            <a:ext cx="8615493" cy="5241916"/>
            <a:chOff x="354030" y="3024750"/>
            <a:chExt cx="8615493" cy="52419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030" y="3024750"/>
              <a:ext cx="8615493" cy="52419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2575" y="3509029"/>
            <a:ext cx="4059954" cy="3840417"/>
            <a:chOff x="582575" y="3509029"/>
            <a:chExt cx="4059954" cy="38404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2575" y="3509029"/>
              <a:ext cx="4059954" cy="38404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60282" y="3490476"/>
            <a:ext cx="3772771" cy="3838095"/>
            <a:chOff x="13860282" y="3490476"/>
            <a:chExt cx="3772771" cy="38380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60282" y="3490476"/>
              <a:ext cx="3772771" cy="3838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69806" y="3490476"/>
            <a:ext cx="3952381" cy="3835031"/>
            <a:chOff x="9669806" y="3490476"/>
            <a:chExt cx="3952381" cy="38350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69806" y="3490476"/>
              <a:ext cx="3952381" cy="3835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14770" y="3509029"/>
            <a:ext cx="3996362" cy="3838095"/>
            <a:chOff x="4814770" y="3509029"/>
            <a:chExt cx="3996362" cy="383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4770" y="3509029"/>
              <a:ext cx="3996362" cy="3838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07613" y="5620232"/>
            <a:ext cx="5318107" cy="35714"/>
            <a:chOff x="6507613" y="5620232"/>
            <a:chExt cx="5318107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3850891" y="5604706"/>
              <a:ext cx="10636214" cy="7142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6507613" y="5620232"/>
              <a:ext cx="5318107" cy="357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65323" y="1551733"/>
            <a:ext cx="9510610" cy="132965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108211" y="7469204"/>
            <a:ext cx="11232479" cy="89545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06415" y="7469204"/>
            <a:ext cx="10853041" cy="89545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717533" y="9678295"/>
            <a:ext cx="601183" cy="68485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40749" y="8637718"/>
            <a:ext cx="14451174" cy="14128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42857"/>
            <a:chOff x="0" y="0"/>
            <a:chExt cx="18285714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120" y="61675"/>
            <a:ext cx="5785177" cy="1269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64440" y="4331008"/>
            <a:ext cx="6123179" cy="3294079"/>
            <a:chOff x="11164440" y="4331008"/>
            <a:chExt cx="6123179" cy="32940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4440" y="4331008"/>
              <a:ext cx="6123179" cy="329407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70614" y="5048973"/>
            <a:ext cx="7880088" cy="19905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8617" y="3002595"/>
            <a:ext cx="8866667" cy="6160428"/>
            <a:chOff x="778617" y="3002595"/>
            <a:chExt cx="8866667" cy="61604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8617" y="8791595"/>
              <a:ext cx="8861651" cy="366417"/>
              <a:chOff x="778617" y="8791595"/>
              <a:chExt cx="8861651" cy="3664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78617" y="8791595"/>
                <a:ext cx="8861651" cy="3664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78617" y="3002595"/>
              <a:ext cx="8861651" cy="5814154"/>
              <a:chOff x="778617" y="3002595"/>
              <a:chExt cx="8861651" cy="581415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8617" y="3002595"/>
                <a:ext cx="8861651" cy="581415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91258" y="5700461"/>
            <a:ext cx="702837" cy="418422"/>
            <a:chOff x="10091258" y="5700461"/>
            <a:chExt cx="702837" cy="4184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0091258" y="5700461"/>
              <a:ext cx="702837" cy="41842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35019" y="1594400"/>
            <a:ext cx="9540525" cy="12039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17533" y="9678295"/>
            <a:ext cx="595145" cy="6848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821" y="2713810"/>
            <a:ext cx="5862513" cy="5697625"/>
            <a:chOff x="12190821" y="2713810"/>
            <a:chExt cx="5862513" cy="56976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821" y="2713810"/>
              <a:ext cx="5862513" cy="56976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8316" y="2713810"/>
            <a:ext cx="11725026" cy="5697625"/>
            <a:chOff x="268316" y="2713810"/>
            <a:chExt cx="11725026" cy="5697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316" y="2713810"/>
              <a:ext cx="11725026" cy="5697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142857"/>
            <a:chOff x="0" y="0"/>
            <a:chExt cx="18285714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120" y="78989"/>
            <a:ext cx="6084015" cy="12406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17533" y="9678295"/>
            <a:ext cx="594231" cy="10520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05715" y="1559096"/>
            <a:ext cx="10007913" cy="12553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0068" y="3139340"/>
            <a:ext cx="4823024" cy="4857143"/>
            <a:chOff x="1080068" y="3139340"/>
            <a:chExt cx="4823024" cy="48571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93568" y="3139340"/>
              <a:ext cx="4802362" cy="4848762"/>
              <a:chOff x="1093568" y="3139340"/>
              <a:chExt cx="4802362" cy="48487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93568" y="3139340"/>
                <a:ext cx="4802362" cy="484876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80068" y="4987902"/>
              <a:ext cx="1657995" cy="350995"/>
              <a:chOff x="1080068" y="4987902"/>
              <a:chExt cx="1657995" cy="35099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0068" y="4987902"/>
                <a:ext cx="1657995" cy="35099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80068" y="7623607"/>
              <a:ext cx="1657995" cy="350995"/>
              <a:chOff x="1080068" y="7623607"/>
              <a:chExt cx="1657995" cy="35099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80068" y="7623607"/>
                <a:ext cx="1657995" cy="35099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2427960" y="4726910"/>
            <a:ext cx="566992" cy="168293"/>
            <a:chOff x="2427960" y="4726910"/>
            <a:chExt cx="566992" cy="1682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7960" y="4726910"/>
              <a:ext cx="566992" cy="1682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94626" y="7379916"/>
            <a:ext cx="404994" cy="168293"/>
            <a:chOff x="2494626" y="7379916"/>
            <a:chExt cx="404994" cy="1682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94626" y="7379916"/>
              <a:ext cx="404994" cy="1682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84728" y="3137372"/>
            <a:ext cx="4900186" cy="4850501"/>
            <a:chOff x="6484728" y="3137372"/>
            <a:chExt cx="4900186" cy="485050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84728" y="3137372"/>
              <a:ext cx="4900186" cy="48505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45684" y="4812875"/>
            <a:ext cx="1668283" cy="351121"/>
            <a:chOff x="6545684" y="4812875"/>
            <a:chExt cx="1668283" cy="35112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45684" y="4812875"/>
              <a:ext cx="1668283" cy="3511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665224" y="7087327"/>
            <a:ext cx="1571950" cy="351121"/>
            <a:chOff x="6665224" y="7087327"/>
            <a:chExt cx="1571950" cy="3511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65224" y="7087327"/>
              <a:ext cx="1571950" cy="3511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581079" y="6944489"/>
            <a:ext cx="571326" cy="156654"/>
            <a:chOff x="8581079" y="6944489"/>
            <a:chExt cx="571326" cy="15665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81079" y="6944489"/>
              <a:ext cx="571326" cy="1566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679195" y="4650442"/>
            <a:ext cx="4951060" cy="3128042"/>
            <a:chOff x="12679195" y="4650442"/>
            <a:chExt cx="4951060" cy="312804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79195" y="4650442"/>
              <a:ext cx="4951060" cy="31280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679195" y="3352048"/>
            <a:ext cx="4951060" cy="824339"/>
            <a:chOff x="12679195" y="3352048"/>
            <a:chExt cx="4951060" cy="82433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79195" y="3352048"/>
              <a:ext cx="4951060" cy="82433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515240" y="4615760"/>
            <a:ext cx="404994" cy="168293"/>
            <a:chOff x="8515240" y="4615760"/>
            <a:chExt cx="404994" cy="16829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15240" y="4615760"/>
              <a:ext cx="404994" cy="168293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1241629" y="8434985"/>
            <a:ext cx="17805298" cy="19601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7ef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1947" y="4369008"/>
            <a:ext cx="4267622" cy="180646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717532" y="9678295"/>
            <a:ext cx="583993" cy="675145"/>
          </a:xfrm>
          <a:prstGeom prst="rect">
            <a:avLst/>
          </a:prstGeom>
        </p:spPr>
      </p:pic>
      <p:pic>
        <p:nvPicPr>
          <p:cNvPr id="5" name="최종시연영상 (1).mp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8501064" y="0"/>
            <a:ext cx="5519736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835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42857"/>
            <a:chOff x="0" y="0"/>
            <a:chExt cx="18285714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73" y="55428"/>
            <a:ext cx="4959861" cy="12399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0143" y="2024860"/>
            <a:ext cx="6867953" cy="7720411"/>
            <a:chOff x="1650143" y="2024860"/>
            <a:chExt cx="6867953" cy="77204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0143" y="2024860"/>
              <a:ext cx="6867953" cy="77204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02517" y="1648746"/>
            <a:ext cx="5216371" cy="847583"/>
            <a:chOff x="2402517" y="1648746"/>
            <a:chExt cx="5216371" cy="8475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3397" y="1257226"/>
              <a:ext cx="10432743" cy="169516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2517" y="1648746"/>
              <a:ext cx="5216371" cy="84758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7942" y="1542285"/>
            <a:ext cx="2862099" cy="12188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67619" y="2024860"/>
            <a:ext cx="6867953" cy="7720411"/>
            <a:chOff x="9767619" y="2024860"/>
            <a:chExt cx="6867953" cy="77204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67619" y="2024860"/>
              <a:ext cx="6867953" cy="77204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16040" y="1648746"/>
            <a:ext cx="5216371" cy="847583"/>
            <a:chOff x="10616040" y="1648746"/>
            <a:chExt cx="5216371" cy="8475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40127" y="1257226"/>
              <a:ext cx="10432743" cy="169516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16040" y="1648746"/>
              <a:ext cx="5216371" cy="847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24988" y="3819627"/>
            <a:ext cx="6171429" cy="1053241"/>
            <a:chOff x="1924988" y="3819627"/>
            <a:chExt cx="6171429" cy="10532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24988" y="3819627"/>
              <a:ext cx="6171429" cy="1053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24988" y="5579647"/>
            <a:ext cx="6171429" cy="1053241"/>
            <a:chOff x="1924988" y="5579647"/>
            <a:chExt cx="6171429" cy="10532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24988" y="5579647"/>
              <a:ext cx="6171429" cy="10532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24988" y="7177762"/>
            <a:ext cx="6171429" cy="1053241"/>
            <a:chOff x="1924988" y="7177762"/>
            <a:chExt cx="6171429" cy="10532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24988" y="7177762"/>
              <a:ext cx="6171429" cy="10532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15881" y="3819627"/>
            <a:ext cx="6171429" cy="1053241"/>
            <a:chOff x="10115881" y="3819627"/>
            <a:chExt cx="6171429" cy="105324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15881" y="3819627"/>
              <a:ext cx="6171429" cy="10532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26368" y="5582377"/>
            <a:ext cx="6171429" cy="1053241"/>
            <a:chOff x="10026368" y="5582377"/>
            <a:chExt cx="6171429" cy="10532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26368" y="5582377"/>
              <a:ext cx="6171429" cy="10532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42464" y="7185414"/>
            <a:ext cx="6171429" cy="1053241"/>
            <a:chOff x="10042464" y="7185414"/>
            <a:chExt cx="6171429" cy="105324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42464" y="7185414"/>
              <a:ext cx="6171429" cy="10532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29225" y="5685234"/>
            <a:ext cx="6171429" cy="1053241"/>
            <a:chOff x="10129225" y="5685234"/>
            <a:chExt cx="6171429" cy="105324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29225" y="5685234"/>
              <a:ext cx="6171429" cy="105324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808059" y="1599792"/>
            <a:ext cx="2776099" cy="115765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70938" y="3901603"/>
            <a:ext cx="7604132" cy="102412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01425" y="5808237"/>
            <a:ext cx="6299609" cy="70814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95645" y="7259738"/>
            <a:ext cx="5713913" cy="102412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00870" y="5769845"/>
            <a:ext cx="5856513" cy="102412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717533" y="9678295"/>
            <a:ext cx="595002" cy="67514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824546" y="4144991"/>
            <a:ext cx="6100456" cy="70814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510742" y="7469745"/>
            <a:ext cx="5491875" cy="70814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05848"/>
            <a:ext cx="18285714" cy="9279866"/>
            <a:chOff x="0" y="1005848"/>
            <a:chExt cx="18285714" cy="9279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05848"/>
              <a:ext cx="18285714" cy="92798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50087" y="2758201"/>
            <a:ext cx="20092330" cy="65482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1112" y="288358"/>
            <a:ext cx="4522499" cy="7562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17533" y="9678295"/>
            <a:ext cx="594231" cy="6751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72527"/>
            <a:ext cx="18285714" cy="9413187"/>
            <a:chOff x="0" y="872527"/>
            <a:chExt cx="18285714" cy="94131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2527"/>
              <a:ext cx="18285714" cy="94131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5960" y="1555132"/>
            <a:ext cx="4532789" cy="29588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1112" y="288358"/>
            <a:ext cx="4522499" cy="7562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7383826"/>
            <a:ext cx="4301271" cy="2859948"/>
            <a:chOff x="0" y="7383826"/>
            <a:chExt cx="4301271" cy="28599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383826"/>
              <a:ext cx="4301271" cy="28599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78229" y="4592344"/>
            <a:ext cx="12129257" cy="2561955"/>
            <a:chOff x="3078229" y="4592344"/>
            <a:chExt cx="12129257" cy="256195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32363" y="5900137"/>
              <a:ext cx="385152" cy="385152"/>
              <a:chOff x="4132363" y="5900137"/>
              <a:chExt cx="385152" cy="38515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132363" y="5900137"/>
                <a:ext cx="385152" cy="38515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331256" y="6067122"/>
              <a:ext cx="11519140" cy="42077"/>
              <a:chOff x="3331256" y="6067122"/>
              <a:chExt cx="11519140" cy="4207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31256" y="6067122"/>
                <a:ext cx="11519140" cy="4207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541322" y="5900137"/>
              <a:ext cx="385152" cy="385152"/>
              <a:chOff x="6541322" y="5900137"/>
              <a:chExt cx="385152" cy="38515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41322" y="5900137"/>
                <a:ext cx="385152" cy="38515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950281" y="5900137"/>
              <a:ext cx="385152" cy="385152"/>
              <a:chOff x="8950281" y="5900137"/>
              <a:chExt cx="385152" cy="38515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950281" y="5900137"/>
                <a:ext cx="385152" cy="38515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359328" y="5900137"/>
              <a:ext cx="385152" cy="385152"/>
              <a:chOff x="11359328" y="5900137"/>
              <a:chExt cx="385152" cy="38515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359328" y="5900137"/>
                <a:ext cx="385152" cy="38515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768200" y="5900137"/>
              <a:ext cx="385152" cy="385152"/>
              <a:chOff x="13768200" y="5900137"/>
              <a:chExt cx="385152" cy="38515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768200" y="5900137"/>
                <a:ext cx="385152" cy="385152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63492" y="4712660"/>
              <a:ext cx="3428815" cy="114303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24981" y="6315192"/>
              <a:ext cx="3513587" cy="121276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82967" y="4420303"/>
              <a:ext cx="3283176" cy="155279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97180" y="4691197"/>
              <a:ext cx="3466539" cy="1163558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85296" y="6332535"/>
              <a:ext cx="3704491" cy="116073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862390" y="9694390"/>
            <a:ext cx="481459" cy="684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42857"/>
            <a:chOff x="0" y="0"/>
            <a:chExt cx="18285714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596" y="37047"/>
            <a:ext cx="4951072" cy="12851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3041" y="9272828"/>
            <a:ext cx="14919632" cy="812206"/>
            <a:chOff x="1683041" y="9272828"/>
            <a:chExt cx="14919632" cy="8122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3041" y="9272828"/>
              <a:ext cx="14919632" cy="8122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8829" y="2604407"/>
            <a:ext cx="4610086" cy="33309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8384" y="7799560"/>
            <a:ext cx="6978358" cy="1175510"/>
            <a:chOff x="918384" y="7799560"/>
            <a:chExt cx="6978358" cy="11755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8384" y="7799560"/>
              <a:ext cx="6978358" cy="11755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8384" y="6150822"/>
            <a:ext cx="6978358" cy="1419850"/>
            <a:chOff x="918384" y="6150822"/>
            <a:chExt cx="6978358" cy="14198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8384" y="6150822"/>
              <a:ext cx="6978358" cy="1419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8852" y="5322939"/>
            <a:ext cx="7232295" cy="21429"/>
            <a:chOff x="5508852" y="5322939"/>
            <a:chExt cx="7232295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508852" y="5322939"/>
              <a:ext cx="7232295" cy="2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99310" y="3767598"/>
            <a:ext cx="4164566" cy="118267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20411" y="1506715"/>
            <a:ext cx="6782514" cy="119999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79375" y="1547766"/>
            <a:ext cx="5333261" cy="11787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91637" y="6081310"/>
            <a:ext cx="6788309" cy="1200776"/>
            <a:chOff x="10291637" y="6081310"/>
            <a:chExt cx="6788309" cy="12007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91637" y="6081310"/>
              <a:ext cx="6788309" cy="12007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91637" y="7501160"/>
            <a:ext cx="6788309" cy="1404398"/>
            <a:chOff x="10291637" y="7501160"/>
            <a:chExt cx="6788309" cy="14043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91637" y="7501160"/>
              <a:ext cx="6788309" cy="140439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73126" y="2609859"/>
            <a:ext cx="2869026" cy="32560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814438" y="3205535"/>
            <a:ext cx="4992196" cy="2045610"/>
            <a:chOff x="12814438" y="3205535"/>
            <a:chExt cx="4992196" cy="20456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12430" y="3226247"/>
              <a:ext cx="4556478" cy="227389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06439" y="3103098"/>
              <a:ext cx="5556938" cy="67620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4362" y="9303448"/>
            <a:ext cx="16179638" cy="100603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862390" y="9694390"/>
            <a:ext cx="481964" cy="684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42857"/>
            <a:chOff x="0" y="0"/>
            <a:chExt cx="18285714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53636" y="5548483"/>
            <a:ext cx="9506551" cy="21429"/>
            <a:chOff x="4153636" y="5548483"/>
            <a:chExt cx="9506551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153636" y="5548483"/>
              <a:ext cx="950655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20818" y="4839634"/>
            <a:ext cx="9555798" cy="21429"/>
            <a:chOff x="8920818" y="4839634"/>
            <a:chExt cx="9555798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0818" y="4839634"/>
              <a:ext cx="9555798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20860" y="7245875"/>
            <a:ext cx="9555334" cy="21429"/>
            <a:chOff x="8920860" y="7245875"/>
            <a:chExt cx="9555334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20860" y="7245875"/>
              <a:ext cx="9555334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36486" y="5651341"/>
            <a:ext cx="9506551" cy="21429"/>
            <a:chOff x="5836486" y="5651341"/>
            <a:chExt cx="9506551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836486" y="5651341"/>
              <a:ext cx="9506551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2954" y="2484546"/>
            <a:ext cx="6452540" cy="3388049"/>
            <a:chOff x="1232954" y="2484546"/>
            <a:chExt cx="6452540" cy="33880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2954" y="2484546"/>
              <a:ext cx="6452540" cy="33880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2954" y="6288424"/>
            <a:ext cx="6452540" cy="3601236"/>
            <a:chOff x="1232954" y="6288424"/>
            <a:chExt cx="6452540" cy="36012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2954" y="6288424"/>
              <a:ext cx="6452540" cy="360123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73145" y="7755717"/>
            <a:ext cx="3677038" cy="8190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02907" y="5320338"/>
            <a:ext cx="1880553" cy="78855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06827" y="2155588"/>
            <a:ext cx="8171467" cy="25277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08621" y="5939660"/>
            <a:ext cx="6400411" cy="106029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88383" y="8435430"/>
            <a:ext cx="6072516" cy="141585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7459" y="1409011"/>
            <a:ext cx="5753022" cy="129110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068" y="58062"/>
            <a:ext cx="5360832" cy="121849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87268" y="2477094"/>
            <a:ext cx="2290012" cy="129086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85459" y="5669900"/>
            <a:ext cx="2142555" cy="116459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68878" y="8228114"/>
            <a:ext cx="2243622" cy="130039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782669" y="1512964"/>
            <a:ext cx="3773810" cy="8190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918485" y="9658723"/>
            <a:ext cx="495583" cy="6406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971370"/>
            <a:chOff x="0" y="0"/>
            <a:chExt cx="18285714" cy="597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971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75971" y="1171252"/>
            <a:ext cx="5223979" cy="8442465"/>
            <a:chOff x="12175971" y="1171252"/>
            <a:chExt cx="5223979" cy="84424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75971" y="1171252"/>
              <a:ext cx="5223979" cy="84424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30868" y="1171252"/>
            <a:ext cx="5223979" cy="8442465"/>
            <a:chOff x="6530868" y="1171252"/>
            <a:chExt cx="5223979" cy="84424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0868" y="1171252"/>
              <a:ext cx="5223979" cy="84424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5765" y="1171252"/>
            <a:ext cx="5223979" cy="8442465"/>
            <a:chOff x="885765" y="1171252"/>
            <a:chExt cx="5223979" cy="84424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65" y="1171252"/>
              <a:ext cx="5223979" cy="84424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01814" y="2446640"/>
            <a:ext cx="5105905" cy="2723810"/>
            <a:chOff x="6601814" y="2446640"/>
            <a:chExt cx="5105905" cy="272381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601814" y="2446640"/>
              <a:ext cx="2534477" cy="2715264"/>
              <a:chOff x="6601814" y="2446640"/>
              <a:chExt cx="2534477" cy="271526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01814" y="2446640"/>
                <a:ext cx="2534477" cy="2715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136291" y="2446640"/>
              <a:ext cx="2570672" cy="2715264"/>
              <a:chOff x="9136291" y="2446640"/>
              <a:chExt cx="2570672" cy="271526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36291" y="2446640"/>
                <a:ext cx="2570672" cy="27152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42563" y="2454794"/>
            <a:ext cx="5117241" cy="2714286"/>
            <a:chOff x="942563" y="2454794"/>
            <a:chExt cx="5117241" cy="271428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42563" y="2454794"/>
              <a:ext cx="2321570" cy="2711627"/>
              <a:chOff x="942563" y="2454794"/>
              <a:chExt cx="2321570" cy="27116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42563" y="2454794"/>
                <a:ext cx="2321570" cy="27116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212184" y="2496451"/>
              <a:ext cx="2843781" cy="2646406"/>
              <a:chOff x="3212184" y="2496451"/>
              <a:chExt cx="2843781" cy="264640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12184" y="2496451"/>
                <a:ext cx="2843781" cy="264640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2229750" y="2454794"/>
            <a:ext cx="5120900" cy="2714286"/>
            <a:chOff x="12229750" y="2454794"/>
            <a:chExt cx="5120900" cy="271428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229750" y="2454794"/>
              <a:ext cx="2273281" cy="2711627"/>
              <a:chOff x="12229750" y="2454794"/>
              <a:chExt cx="2273281" cy="271162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229750" y="2454794"/>
                <a:ext cx="2273281" cy="271162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503030" y="2454794"/>
              <a:ext cx="2847619" cy="2071137"/>
              <a:chOff x="14503030" y="2454794"/>
              <a:chExt cx="2847619" cy="207113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503030" y="2454794"/>
                <a:ext cx="2847619" cy="207113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529004" y="4525930"/>
              <a:ext cx="2814147" cy="616927"/>
              <a:chOff x="14529004" y="4525930"/>
              <a:chExt cx="2814147" cy="61692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529004" y="4525930"/>
                <a:ext cx="2814147" cy="616927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15403" y="7753470"/>
            <a:ext cx="1031754" cy="71715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3310" y="5493419"/>
            <a:ext cx="4425392" cy="106030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32134" y="1524301"/>
            <a:ext cx="7349289" cy="94493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37706" y="6353697"/>
            <a:ext cx="4988784" cy="317404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15468" y="1516815"/>
            <a:ext cx="5552109" cy="107501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736646" y="5488483"/>
            <a:ext cx="4867730" cy="106964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3596" y="37047"/>
            <a:ext cx="4970119" cy="128515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118" y="1507290"/>
            <a:ext cx="5713461" cy="100834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9278" y="6399411"/>
            <a:ext cx="4890965" cy="314596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363800" y="5478040"/>
            <a:ext cx="3839901" cy="107668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349525" y="6470116"/>
            <a:ext cx="4568555" cy="314596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862390" y="9694390"/>
            <a:ext cx="482088" cy="6751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971370"/>
            <a:chOff x="0" y="0"/>
            <a:chExt cx="18285714" cy="597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971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76307" y="1171252"/>
            <a:ext cx="5223979" cy="8442465"/>
            <a:chOff x="12376307" y="1171252"/>
            <a:chExt cx="5223979" cy="84424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76307" y="1171252"/>
              <a:ext cx="5223979" cy="84424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30868" y="1171252"/>
            <a:ext cx="5223979" cy="8442465"/>
            <a:chOff x="6530868" y="1171252"/>
            <a:chExt cx="5223979" cy="84424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0868" y="1171252"/>
              <a:ext cx="5223979" cy="84424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8840" y="1171252"/>
            <a:ext cx="5223979" cy="8442465"/>
            <a:chOff x="618840" y="1171252"/>
            <a:chExt cx="5223979" cy="84424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840" y="1171252"/>
              <a:ext cx="5223979" cy="84424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2024" y="2486720"/>
            <a:ext cx="5121284" cy="2666667"/>
            <a:chOff x="662024" y="2486720"/>
            <a:chExt cx="5121284" cy="26666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024" y="2486720"/>
              <a:ext cx="5121284" cy="26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69465" y="2486720"/>
            <a:ext cx="5150119" cy="2666667"/>
            <a:chOff x="6569465" y="2486720"/>
            <a:chExt cx="5150119" cy="26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69465" y="2486720"/>
              <a:ext cx="5150119" cy="26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38692" y="2465492"/>
            <a:ext cx="5099208" cy="2677365"/>
            <a:chOff x="12438692" y="2465492"/>
            <a:chExt cx="5099208" cy="26773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38692" y="2465492"/>
              <a:ext cx="5099208" cy="267736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15403" y="7753470"/>
            <a:ext cx="1031754" cy="71715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8493" y="5315830"/>
            <a:ext cx="4375392" cy="141237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4647" y="1412547"/>
            <a:ext cx="4782324" cy="10598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0725" y="6595249"/>
            <a:ext cx="4568050" cy="309517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53437" y="1267817"/>
            <a:ext cx="5585267" cy="138728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17426" y="5315830"/>
            <a:ext cx="4929545" cy="141237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65290" y="6721630"/>
            <a:ext cx="4860222" cy="248491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05017" y="1259439"/>
            <a:ext cx="4464657" cy="14279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00521" y="5315830"/>
            <a:ext cx="4329269" cy="141237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3121" y="78990"/>
            <a:ext cx="4913166" cy="121849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610636" y="6706923"/>
            <a:ext cx="4725508" cy="258345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911914" y="9694390"/>
            <a:ext cx="480964" cy="6848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42857"/>
            <a:chOff x="0" y="0"/>
            <a:chExt cx="18285714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8190" y="4368989"/>
            <a:ext cx="4339496" cy="4339496"/>
            <a:chOff x="788190" y="4368989"/>
            <a:chExt cx="4339496" cy="43394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190" y="4368989"/>
              <a:ext cx="4339496" cy="43394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120" y="55428"/>
            <a:ext cx="3410976" cy="12399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7116" y="2598599"/>
            <a:ext cx="16171482" cy="942857"/>
            <a:chOff x="1057116" y="2598599"/>
            <a:chExt cx="16171482" cy="9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116" y="2598599"/>
              <a:ext cx="16171482" cy="9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1093" y="4698413"/>
            <a:ext cx="3553689" cy="3553689"/>
            <a:chOff x="1181093" y="4698413"/>
            <a:chExt cx="3553689" cy="3553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1093" y="4698413"/>
              <a:ext cx="3553689" cy="35536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96143" y="4099200"/>
            <a:ext cx="4958314" cy="2115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83285" y="6021425"/>
            <a:ext cx="5014232" cy="400223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59294" y="4111647"/>
            <a:ext cx="4492372" cy="20694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9379" y="2256646"/>
            <a:ext cx="5428570" cy="175847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94455" y="2317670"/>
            <a:ext cx="6442008" cy="175847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32503" y="2358202"/>
            <a:ext cx="7108475" cy="17135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00990" y="2339154"/>
            <a:ext cx="7203713" cy="17420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06780" y="4555556"/>
            <a:ext cx="2884867" cy="8000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06781" y="7528114"/>
            <a:ext cx="2875343" cy="8095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862390" y="9694390"/>
            <a:ext cx="470736" cy="684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42857"/>
            <a:chOff x="0" y="0"/>
            <a:chExt cx="18285714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3026" y="1887742"/>
            <a:ext cx="15116805" cy="7480795"/>
            <a:chOff x="1613026" y="1887742"/>
            <a:chExt cx="15116805" cy="74807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497784" y="-1405063"/>
              <a:ext cx="30233610" cy="14961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026" y="1887742"/>
              <a:ext cx="15116805" cy="74807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120" y="46799"/>
            <a:ext cx="4986215" cy="12613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03360" y="4097428"/>
            <a:ext cx="2290496" cy="482914"/>
            <a:chOff x="6303360" y="4097428"/>
            <a:chExt cx="2290496" cy="4829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3360" y="4097428"/>
              <a:ext cx="2290496" cy="4829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97660" y="3660670"/>
            <a:ext cx="1087565" cy="1087565"/>
            <a:chOff x="5197660" y="3660670"/>
            <a:chExt cx="1087565" cy="10875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7660" y="3660670"/>
              <a:ext cx="1087565" cy="1087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24174" y="4107859"/>
            <a:ext cx="2352843" cy="482914"/>
            <a:chOff x="10624174" y="4107859"/>
            <a:chExt cx="2352843" cy="4829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24174" y="4107859"/>
              <a:ext cx="2352843" cy="4829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2708" y="4695334"/>
            <a:ext cx="6671911" cy="482914"/>
            <a:chOff x="6322708" y="4695334"/>
            <a:chExt cx="6671911" cy="4829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2708" y="4695334"/>
              <a:ext cx="6671911" cy="48291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81729" y="4525216"/>
            <a:ext cx="2706756" cy="9605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36896" y="3670279"/>
            <a:ext cx="4480861" cy="90398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49171" y="3688388"/>
            <a:ext cx="4326928" cy="9325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15723" y="4952875"/>
            <a:ext cx="2733661" cy="8712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79847" y="7939503"/>
            <a:ext cx="4305078" cy="482914"/>
            <a:chOff x="10979847" y="7939503"/>
            <a:chExt cx="4305078" cy="4829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0979847" y="7939503"/>
              <a:ext cx="4305078" cy="4829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94802" y="3759686"/>
            <a:ext cx="1793279" cy="979642"/>
            <a:chOff x="8694802" y="3759686"/>
            <a:chExt cx="1793279" cy="9796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4802" y="3759686"/>
              <a:ext cx="1793279" cy="9796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86718" y="3988319"/>
            <a:ext cx="3251695" cy="1089264"/>
            <a:chOff x="13086718" y="3988319"/>
            <a:chExt cx="3251695" cy="108926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86718" y="3988319"/>
              <a:ext cx="3251695" cy="10892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72242" y="6601721"/>
            <a:ext cx="3095238" cy="164644"/>
            <a:chOff x="13672242" y="6601721"/>
            <a:chExt cx="3095238" cy="16464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3672242" y="6601721"/>
              <a:ext cx="3095238" cy="16464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51556" y="4001985"/>
            <a:ext cx="4101595" cy="117900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59361" y="3724973"/>
            <a:ext cx="2515621" cy="125299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502616" y="8147961"/>
            <a:ext cx="3750814" cy="12925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168185" y="7696432"/>
            <a:ext cx="2616668" cy="969055"/>
            <a:chOff x="8168185" y="7696432"/>
            <a:chExt cx="2616668" cy="96905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68185" y="7696432"/>
              <a:ext cx="2616668" cy="9690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55533" y="8105577"/>
            <a:ext cx="2402521" cy="160971"/>
            <a:chOff x="5655533" y="8105577"/>
            <a:chExt cx="2402521" cy="16097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55533" y="8105577"/>
              <a:ext cx="2402521" cy="1609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334473" y="6544667"/>
            <a:ext cx="2783499" cy="482914"/>
            <a:chOff x="4334473" y="6544667"/>
            <a:chExt cx="2783499" cy="4829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4334473" y="6544667"/>
              <a:ext cx="2783499" cy="48291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148050" y="7863139"/>
            <a:ext cx="2842010" cy="78016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036881" y="8130073"/>
            <a:ext cx="4742490" cy="90398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857063" y="2139381"/>
            <a:ext cx="3756864" cy="1700178"/>
            <a:chOff x="1857063" y="2139381"/>
            <a:chExt cx="3756864" cy="170017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35484" y="1989973"/>
              <a:ext cx="3657991" cy="989819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2338666" y="2663273"/>
              <a:ext cx="1130145" cy="1160189"/>
              <a:chOff x="2338666" y="2663273"/>
              <a:chExt cx="1130145" cy="116018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2338666" y="2663273"/>
                <a:ext cx="1130145" cy="1160189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90090" y="3158306"/>
              <a:ext cx="3260743" cy="100218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7862390" y="9694390"/>
            <a:ext cx="481631" cy="68485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135544" y="5644319"/>
            <a:ext cx="2192226" cy="482914"/>
            <a:chOff x="6135544" y="5644319"/>
            <a:chExt cx="2192226" cy="48291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2100000">
              <a:off x="6135544" y="5644319"/>
              <a:ext cx="2192226" cy="482914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 rot="2100000">
            <a:off x="4258050" y="5452777"/>
            <a:ext cx="4533661" cy="90487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149323" y="6567757"/>
            <a:ext cx="2616668" cy="969055"/>
            <a:chOff x="8149323" y="6567757"/>
            <a:chExt cx="2616668" cy="96905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49323" y="6567757"/>
              <a:ext cx="2616668" cy="96905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683377" y="7066542"/>
            <a:ext cx="2405514" cy="160971"/>
            <a:chOff x="5683377" y="7066542"/>
            <a:chExt cx="2405514" cy="16097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683377" y="7066542"/>
              <a:ext cx="2405514" cy="160971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410041" y="6703608"/>
            <a:ext cx="3603723" cy="8724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42857"/>
            <a:chOff x="0" y="0"/>
            <a:chExt cx="18285714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5883" y="1887742"/>
            <a:ext cx="15116805" cy="7480795"/>
            <a:chOff x="1555883" y="1887742"/>
            <a:chExt cx="15116805" cy="74807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54927" y="-1405063"/>
              <a:ext cx="30233610" cy="149615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5883" y="1887742"/>
              <a:ext cx="15116805" cy="74807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120" y="46799"/>
            <a:ext cx="4986215" cy="12613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76854" y="6609341"/>
            <a:ext cx="2739079" cy="463555"/>
            <a:chOff x="4176854" y="6609341"/>
            <a:chExt cx="2739079" cy="4635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176854" y="6609341"/>
              <a:ext cx="2739079" cy="4635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8991" y="4251454"/>
            <a:ext cx="2455733" cy="463555"/>
            <a:chOff x="6158991" y="4251454"/>
            <a:chExt cx="2455733" cy="4635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8991" y="4251454"/>
              <a:ext cx="2455733" cy="46355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41867" y="3828094"/>
            <a:ext cx="4181826" cy="8686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70475" y="4249837"/>
            <a:ext cx="2247004" cy="463555"/>
            <a:chOff x="10470475" y="4249837"/>
            <a:chExt cx="2247004" cy="4635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0475" y="4249837"/>
              <a:ext cx="2247004" cy="4635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67525" y="3890924"/>
            <a:ext cx="1721119" cy="1427875"/>
            <a:chOff x="4767525" y="3890924"/>
            <a:chExt cx="1721119" cy="14278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78039" y="4693460"/>
              <a:ext cx="2596393" cy="92962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5097179" y="3890924"/>
              <a:ext cx="1061812" cy="1061812"/>
              <a:chOff x="5097179" y="3890924"/>
              <a:chExt cx="1061812" cy="106181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097179" y="3890924"/>
                <a:ext cx="1061812" cy="106181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135643" y="5371178"/>
            <a:ext cx="6925777" cy="463555"/>
            <a:chOff x="6135643" y="5371178"/>
            <a:chExt cx="6925777" cy="4635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780000">
              <a:off x="6135643" y="5371178"/>
              <a:ext cx="6925777" cy="463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61653" y="3944201"/>
            <a:ext cx="1721390" cy="940370"/>
            <a:chOff x="8661653" y="3944201"/>
            <a:chExt cx="1721390" cy="94037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661653" y="3944201"/>
              <a:ext cx="1721390" cy="940370"/>
              <a:chOff x="8661653" y="3944201"/>
              <a:chExt cx="1721390" cy="94037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661653" y="3944201"/>
                <a:ext cx="1721390" cy="940370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37918" y="3891485"/>
              <a:ext cx="2576870" cy="11848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489879" y="4437596"/>
            <a:ext cx="867529" cy="154518"/>
            <a:chOff x="14489879" y="4437596"/>
            <a:chExt cx="867529" cy="15451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89879" y="4437596"/>
              <a:ext cx="867529" cy="1545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805448" y="3944201"/>
            <a:ext cx="1632387" cy="940370"/>
            <a:chOff x="12805448" y="3944201"/>
            <a:chExt cx="1632387" cy="94037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2840216" y="3944201"/>
              <a:ext cx="1562850" cy="940370"/>
              <a:chOff x="12840216" y="3944201"/>
              <a:chExt cx="1562850" cy="94037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840216" y="3944201"/>
                <a:ext cx="1562850" cy="940370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49268" y="3913790"/>
              <a:ext cx="2500118" cy="117529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45529" y="3828094"/>
            <a:ext cx="4181826" cy="86861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03234" y="3301220"/>
            <a:ext cx="4157759" cy="88969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544956" y="7814506"/>
            <a:ext cx="4682467" cy="463555"/>
            <a:chOff x="10544956" y="7814506"/>
            <a:chExt cx="4682467" cy="46355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10544956" y="7814506"/>
              <a:ext cx="4682467" cy="46355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57372" y="7964943"/>
            <a:ext cx="4215703" cy="133671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917235" y="7724037"/>
            <a:ext cx="2511771" cy="930208"/>
            <a:chOff x="7917235" y="7724037"/>
            <a:chExt cx="2511771" cy="93020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17235" y="7724037"/>
              <a:ext cx="2511771" cy="9302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51021" y="8052786"/>
            <a:ext cx="2306209" cy="154518"/>
            <a:chOff x="5551021" y="8052786"/>
            <a:chExt cx="2306209" cy="15451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0800000">
              <a:off x="5551021" y="8052786"/>
              <a:ext cx="2306209" cy="15451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272484" y="8088430"/>
            <a:ext cx="2826159" cy="86302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150109" y="5958613"/>
            <a:ext cx="3125674" cy="930208"/>
            <a:chOff x="13150109" y="5958613"/>
            <a:chExt cx="3125674" cy="93020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150109" y="5958613"/>
              <a:ext cx="3125674" cy="93020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641552" y="4936803"/>
            <a:ext cx="1277194" cy="463555"/>
            <a:chOff x="14641552" y="4936803"/>
            <a:chExt cx="1277194" cy="46355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14641552" y="4936803"/>
              <a:ext cx="1277194" cy="46355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768076" y="7509040"/>
            <a:ext cx="1062241" cy="154518"/>
            <a:chOff x="14768076" y="7509040"/>
            <a:chExt cx="1062241" cy="15451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14768076" y="7509040"/>
              <a:ext cx="1062241" cy="154518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 rot="660000">
            <a:off x="7357833" y="5519136"/>
            <a:ext cx="4109264" cy="868626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885228" y="7869686"/>
            <a:ext cx="2731198" cy="748902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856639" y="5919877"/>
            <a:ext cx="3525015" cy="113262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825913" y="2123383"/>
            <a:ext cx="3784950" cy="1712889"/>
            <a:chOff x="1825913" y="2123383"/>
            <a:chExt cx="3784950" cy="171288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13020" y="2010491"/>
              <a:ext cx="3663789" cy="973694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4060564" y="2651192"/>
              <a:ext cx="1138594" cy="1168863"/>
              <a:chOff x="4060564" y="2651192"/>
              <a:chExt cx="1138594" cy="1168863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4060564" y="2651192"/>
                <a:ext cx="1138594" cy="1168863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60753" y="3126405"/>
              <a:ext cx="3272885" cy="1011332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7783152" y="9678295"/>
            <a:ext cx="480964" cy="68485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866639" y="5741794"/>
            <a:ext cx="2192226" cy="482914"/>
            <a:chOff x="5866639" y="5741794"/>
            <a:chExt cx="2192226" cy="48291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2040000">
              <a:off x="5866639" y="5741794"/>
              <a:ext cx="2192226" cy="482914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 rot="1980000">
            <a:off x="3988103" y="5567655"/>
            <a:ext cx="4533661" cy="904871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5533358" y="7103582"/>
            <a:ext cx="2345874" cy="160971"/>
            <a:chOff x="5533358" y="7103582"/>
            <a:chExt cx="2345874" cy="16097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533358" y="7103582"/>
              <a:ext cx="2345874" cy="16097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892181" y="6676558"/>
            <a:ext cx="2554328" cy="945968"/>
            <a:chOff x="7892181" y="6676558"/>
            <a:chExt cx="2554328" cy="945968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7892181" y="6676558"/>
              <a:ext cx="2554328" cy="945968"/>
              <a:chOff x="7892181" y="6676558"/>
              <a:chExt cx="2554328" cy="945968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7892181" y="6676558"/>
                <a:ext cx="2554328" cy="945968"/>
              </a:xfrm>
              <a:prstGeom prst="rect">
                <a:avLst/>
              </a:prstGeom>
            </p:spPr>
          </p:pic>
        </p:grpSp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169904" y="6828973"/>
              <a:ext cx="3527242" cy="8371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19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슬라이드 10</vt:lpstr>
      <vt:lpstr>Slide 11</vt:lpstr>
      <vt:lpstr>Slide 12</vt:lpstr>
      <vt:lpstr>슬라이드 13</vt:lpstr>
      <vt:lpstr>Slide 14</vt:lpstr>
      <vt:lpstr>Slide 15</vt:lpstr>
      <vt:lpstr>Slide 16</vt:lpstr>
      <vt:lpstr>슬라이드 17</vt:lpstr>
      <vt:lpstr>Slide 18</vt:lpstr>
      <vt:lpstr>Slide 19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2023-12-20T08:43:00.000</dcterms:created>
  <dc:creator>officegen</dc:creator>
  <cp:lastModifiedBy>Jisu</cp:lastModifiedBy>
  <dcterms:modified xsi:type="dcterms:W3CDTF">2023-12-19T23:53:14.213</dcterms:modified>
  <cp:revision>4</cp:revision>
  <cp:version>1000.0000.01</cp:version>
</cp:coreProperties>
</file>